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9" r:id="rId2"/>
    <p:sldId id="333" r:id="rId3"/>
    <p:sldId id="334" r:id="rId4"/>
    <p:sldId id="299" r:id="rId5"/>
    <p:sldId id="468" r:id="rId6"/>
    <p:sldId id="472" r:id="rId7"/>
    <p:sldId id="469" r:id="rId8"/>
    <p:sldId id="470" r:id="rId9"/>
    <p:sldId id="471" r:id="rId10"/>
    <p:sldId id="376" r:id="rId11"/>
    <p:sldId id="315" r:id="rId12"/>
    <p:sldId id="377" r:id="rId13"/>
    <p:sldId id="378" r:id="rId14"/>
    <p:sldId id="379" r:id="rId15"/>
    <p:sldId id="289" r:id="rId16"/>
    <p:sldId id="395" r:id="rId17"/>
    <p:sldId id="396" r:id="rId18"/>
    <p:sldId id="370" r:id="rId19"/>
    <p:sldId id="294" r:id="rId20"/>
    <p:sldId id="295" r:id="rId21"/>
    <p:sldId id="402" r:id="rId22"/>
    <p:sldId id="265" r:id="rId23"/>
    <p:sldId id="267" r:id="rId24"/>
    <p:sldId id="266" r:id="rId25"/>
    <p:sldId id="322" r:id="rId26"/>
    <p:sldId id="323" r:id="rId27"/>
    <p:sldId id="324" r:id="rId28"/>
    <p:sldId id="328" r:id="rId29"/>
    <p:sldId id="263" r:id="rId30"/>
    <p:sldId id="269" r:id="rId31"/>
    <p:sldId id="399" r:id="rId32"/>
    <p:sldId id="331" r:id="rId33"/>
    <p:sldId id="332" r:id="rId34"/>
    <p:sldId id="341" r:id="rId35"/>
    <p:sldId id="392" r:id="rId36"/>
    <p:sldId id="400" r:id="rId37"/>
    <p:sldId id="335" r:id="rId38"/>
    <p:sldId id="290" r:id="rId39"/>
    <p:sldId id="270" r:id="rId40"/>
    <p:sldId id="374" r:id="rId41"/>
    <p:sldId id="375" r:id="rId42"/>
    <p:sldId id="393" r:id="rId43"/>
    <p:sldId id="272" r:id="rId44"/>
    <p:sldId id="460" r:id="rId45"/>
    <p:sldId id="313" r:id="rId46"/>
    <p:sldId id="428" r:id="rId47"/>
    <p:sldId id="427" r:id="rId48"/>
    <p:sldId id="271" r:id="rId49"/>
    <p:sldId id="373" r:id="rId50"/>
    <p:sldId id="275" r:id="rId51"/>
    <p:sldId id="305" r:id="rId52"/>
    <p:sldId id="306" r:id="rId53"/>
    <p:sldId id="463" r:id="rId54"/>
    <p:sldId id="459" r:id="rId55"/>
    <p:sldId id="357" r:id="rId56"/>
    <p:sldId id="381" r:id="rId57"/>
    <p:sldId id="383" r:id="rId58"/>
    <p:sldId id="466" r:id="rId59"/>
    <p:sldId id="382" r:id="rId60"/>
    <p:sldId id="384" r:id="rId61"/>
    <p:sldId id="389" r:id="rId62"/>
    <p:sldId id="349" r:id="rId63"/>
    <p:sldId id="343" r:id="rId64"/>
    <p:sldId id="350" r:id="rId65"/>
    <p:sldId id="449" r:id="rId66"/>
    <p:sldId id="342" r:id="rId67"/>
    <p:sldId id="371" r:id="rId68"/>
    <p:sldId id="365" r:id="rId69"/>
    <p:sldId id="273" r:id="rId70"/>
    <p:sldId id="419" r:id="rId71"/>
    <p:sldId id="420" r:id="rId72"/>
    <p:sldId id="439" r:id="rId73"/>
    <p:sldId id="457" r:id="rId74"/>
    <p:sldId id="429" r:id="rId75"/>
    <p:sldId id="458" r:id="rId76"/>
    <p:sldId id="430" r:id="rId77"/>
    <p:sldId id="412" r:id="rId78"/>
    <p:sldId id="431" r:id="rId79"/>
    <p:sldId id="432" r:id="rId80"/>
    <p:sldId id="414" r:id="rId81"/>
    <p:sldId id="461" r:id="rId82"/>
    <p:sldId id="464" r:id="rId83"/>
    <p:sldId id="422" r:id="rId84"/>
    <p:sldId id="415" r:id="rId85"/>
    <p:sldId id="424" r:id="rId86"/>
    <p:sldId id="423" r:id="rId87"/>
    <p:sldId id="416" r:id="rId88"/>
    <p:sldId id="447" r:id="rId89"/>
    <p:sldId id="448" r:id="rId90"/>
    <p:sldId id="417" r:id="rId91"/>
    <p:sldId id="433" r:id="rId92"/>
    <p:sldId id="434" r:id="rId93"/>
    <p:sldId id="436" r:id="rId94"/>
    <p:sldId id="435" r:id="rId95"/>
    <p:sldId id="456" r:id="rId96"/>
    <p:sldId id="437" r:id="rId97"/>
    <p:sldId id="438" r:id="rId98"/>
    <p:sldId id="421" r:id="rId99"/>
    <p:sldId id="450" r:id="rId100"/>
    <p:sldId id="451" r:id="rId101"/>
    <p:sldId id="452" r:id="rId102"/>
    <p:sldId id="453" r:id="rId103"/>
    <p:sldId id="388" r:id="rId104"/>
    <p:sldId id="397" r:id="rId105"/>
    <p:sldId id="440" r:id="rId106"/>
    <p:sldId id="443" r:id="rId107"/>
    <p:sldId id="442" r:id="rId108"/>
    <p:sldId id="441" r:id="rId109"/>
    <p:sldId id="465" r:id="rId110"/>
    <p:sldId id="444" r:id="rId111"/>
    <p:sldId id="445" r:id="rId112"/>
    <p:sldId id="446" r:id="rId113"/>
    <p:sldId id="257" r:id="rId114"/>
    <p:sldId id="300" r:id="rId115"/>
    <p:sldId id="404" r:id="rId116"/>
    <p:sldId id="372" r:id="rId1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7E6FF"/>
    <a:srgbClr val="8C4FFF"/>
    <a:srgbClr val="A989EB"/>
    <a:srgbClr val="FFC96F"/>
    <a:srgbClr val="FF7D29"/>
    <a:srgbClr val="FDFFE2"/>
    <a:srgbClr val="FFCAD4"/>
    <a:srgbClr val="FC4100"/>
    <a:srgbClr val="3ABE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2614" autoAdjust="0"/>
  </p:normalViewPr>
  <p:slideViewPr>
    <p:cSldViewPr snapToGrid="0">
      <p:cViewPr>
        <p:scale>
          <a:sx n="75" d="100"/>
          <a:sy n="75" d="100"/>
        </p:scale>
        <p:origin x="156" y="1008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21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56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58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77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5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1.svg"/><Relationship Id="rId7" Type="http://schemas.openxmlformats.org/officeDocument/2006/relationships/image" Target="../media/image12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4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1.svg"/><Relationship Id="rId7" Type="http://schemas.openxmlformats.org/officeDocument/2006/relationships/image" Target="../media/image12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4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11.svg"/><Relationship Id="rId7" Type="http://schemas.openxmlformats.org/officeDocument/2006/relationships/image" Target="../media/image12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3.svg"/><Relationship Id="rId10" Type="http://schemas.openxmlformats.org/officeDocument/2006/relationships/image" Target="../media/image246.png"/><Relationship Id="rId4" Type="http://schemas.openxmlformats.org/officeDocument/2006/relationships/image" Target="../media/image12.png"/><Relationship Id="rId9" Type="http://schemas.openxmlformats.org/officeDocument/2006/relationships/image" Target="../media/image24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sv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svg"/><Relationship Id="rId7" Type="http://schemas.openxmlformats.org/officeDocument/2006/relationships/image" Target="../media/image3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sv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10" Type="http://schemas.openxmlformats.org/officeDocument/2006/relationships/image" Target="../media/image32.sv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1.svg"/><Relationship Id="rId7" Type="http://schemas.openxmlformats.org/officeDocument/2006/relationships/image" Target="../media/image41.svg"/><Relationship Id="rId12" Type="http://schemas.openxmlformats.org/officeDocument/2006/relationships/image" Target="../media/image4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3.svg"/><Relationship Id="rId10" Type="http://schemas.openxmlformats.org/officeDocument/2006/relationships/image" Target="../media/image44.sv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5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1.png"/><Relationship Id="rId5" Type="http://schemas.openxmlformats.org/officeDocument/2006/relationships/image" Target="../media/image4.svg"/><Relationship Id="rId15" Type="http://schemas.openxmlformats.org/officeDocument/2006/relationships/image" Target="../media/image59.png"/><Relationship Id="rId10" Type="http://schemas.openxmlformats.org/officeDocument/2006/relationships/hyperlink" Target="https://www.dailysecu.com/news/articleView.html?idxno=13074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2.svg"/><Relationship Id="rId5" Type="http://schemas.openxmlformats.org/officeDocument/2006/relationships/image" Target="../media/image4.sv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11.sv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3.sv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4" Type="http://schemas.openxmlformats.org/officeDocument/2006/relationships/image" Target="../media/image12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1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13.svg"/><Relationship Id="rId10" Type="http://schemas.openxmlformats.org/officeDocument/2006/relationships/image" Target="../media/image85.sv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.sv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3.svg"/><Relationship Id="rId10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0.png"/><Relationship Id="rId3" Type="http://schemas.openxmlformats.org/officeDocument/2006/relationships/image" Target="../media/image13.svg"/><Relationship Id="rId21" Type="http://schemas.openxmlformats.org/officeDocument/2006/relationships/image" Target="../media/image108.svg"/><Relationship Id="rId7" Type="http://schemas.openxmlformats.org/officeDocument/2006/relationships/image" Target="../media/image113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29.svg"/><Relationship Id="rId2" Type="http://schemas.openxmlformats.org/officeDocument/2006/relationships/image" Target="../media/image12.png"/><Relationship Id="rId16" Type="http://schemas.openxmlformats.org/officeDocument/2006/relationships/image" Target="../media/image122.png"/><Relationship Id="rId20" Type="http://schemas.openxmlformats.org/officeDocument/2006/relationships/image" Target="../media/image107.png"/><Relationship Id="rId29" Type="http://schemas.openxmlformats.org/officeDocument/2006/relationships/image" Target="../media/image1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24" Type="http://schemas.openxmlformats.org/officeDocument/2006/relationships/image" Target="../media/image128.png"/><Relationship Id="rId5" Type="http://schemas.openxmlformats.org/officeDocument/2006/relationships/image" Target="../media/image11.svg"/><Relationship Id="rId15" Type="http://schemas.openxmlformats.org/officeDocument/2006/relationships/image" Target="../media/image121.svg"/><Relationship Id="rId23" Type="http://schemas.openxmlformats.org/officeDocument/2006/relationships/image" Target="../media/image127.svg"/><Relationship Id="rId28" Type="http://schemas.openxmlformats.org/officeDocument/2006/relationships/image" Target="../media/image132.png"/><Relationship Id="rId10" Type="http://schemas.openxmlformats.org/officeDocument/2006/relationships/image" Target="../media/image116.png"/><Relationship Id="rId19" Type="http://schemas.openxmlformats.org/officeDocument/2006/relationships/image" Target="../media/image125.svg"/><Relationship Id="rId31" Type="http://schemas.openxmlformats.org/officeDocument/2006/relationships/image" Target="../media/image135.svg"/><Relationship Id="rId4" Type="http://schemas.openxmlformats.org/officeDocument/2006/relationships/image" Target="../media/image10.png"/><Relationship Id="rId9" Type="http://schemas.openxmlformats.org/officeDocument/2006/relationships/image" Target="../media/image115.svg"/><Relationship Id="rId14" Type="http://schemas.openxmlformats.org/officeDocument/2006/relationships/image" Target="../media/image120.png"/><Relationship Id="rId22" Type="http://schemas.openxmlformats.org/officeDocument/2006/relationships/image" Target="../media/image126.png"/><Relationship Id="rId27" Type="http://schemas.openxmlformats.org/officeDocument/2006/relationships/image" Target="../media/image131.svg"/><Relationship Id="rId30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svg"/><Relationship Id="rId18" Type="http://schemas.openxmlformats.org/officeDocument/2006/relationships/image" Target="../media/image107.png"/><Relationship Id="rId26" Type="http://schemas.openxmlformats.org/officeDocument/2006/relationships/image" Target="../media/image126.png"/><Relationship Id="rId3" Type="http://schemas.openxmlformats.org/officeDocument/2006/relationships/image" Target="../media/image113.svg"/><Relationship Id="rId21" Type="http://schemas.openxmlformats.org/officeDocument/2006/relationships/image" Target="../media/image129.svg"/><Relationship Id="rId7" Type="http://schemas.openxmlformats.org/officeDocument/2006/relationships/image" Target="../media/image115.svg"/><Relationship Id="rId12" Type="http://schemas.openxmlformats.org/officeDocument/2006/relationships/image" Target="../media/image138.png"/><Relationship Id="rId17" Type="http://schemas.openxmlformats.org/officeDocument/2006/relationships/image" Target="../media/image125.svg"/><Relationship Id="rId25" Type="http://schemas.openxmlformats.org/officeDocument/2006/relationships/image" Target="../media/image143.svg"/><Relationship Id="rId2" Type="http://schemas.openxmlformats.org/officeDocument/2006/relationships/image" Target="../media/image112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33.svg"/><Relationship Id="rId24" Type="http://schemas.openxmlformats.org/officeDocument/2006/relationships/image" Target="../media/image142.pn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23" Type="http://schemas.openxmlformats.org/officeDocument/2006/relationships/image" Target="../media/image135.svg"/><Relationship Id="rId28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08.svg"/><Relationship Id="rId4" Type="http://schemas.openxmlformats.org/officeDocument/2006/relationships/image" Target="../media/image130.png"/><Relationship Id="rId9" Type="http://schemas.openxmlformats.org/officeDocument/2006/relationships/image" Target="../media/image137.svg"/><Relationship Id="rId14" Type="http://schemas.openxmlformats.org/officeDocument/2006/relationships/image" Target="../media/image140.png"/><Relationship Id="rId22" Type="http://schemas.openxmlformats.org/officeDocument/2006/relationships/image" Target="../media/image134.png"/><Relationship Id="rId27" Type="http://schemas.openxmlformats.org/officeDocument/2006/relationships/image" Target="../media/image12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1.sv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3.sv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13" Type="http://schemas.openxmlformats.org/officeDocument/2006/relationships/image" Target="../media/image161.png"/><Relationship Id="rId3" Type="http://schemas.openxmlformats.org/officeDocument/2006/relationships/image" Target="../media/image11.sv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3.svg"/><Relationship Id="rId10" Type="http://schemas.openxmlformats.org/officeDocument/2006/relationships/image" Target="../media/image158.svg"/><Relationship Id="rId4" Type="http://schemas.openxmlformats.org/officeDocument/2006/relationships/image" Target="../media/image12.png"/><Relationship Id="rId9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41.svg"/><Relationship Id="rId3" Type="http://schemas.openxmlformats.org/officeDocument/2006/relationships/image" Target="../media/image11.svg"/><Relationship Id="rId7" Type="http://schemas.openxmlformats.org/officeDocument/2006/relationships/image" Target="../media/image62.svg"/><Relationship Id="rId12" Type="http://schemas.openxmlformats.org/officeDocument/2006/relationships/image" Target="../media/image1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63.png"/><Relationship Id="rId5" Type="http://schemas.openxmlformats.org/officeDocument/2006/relationships/image" Target="../media/image13.svg"/><Relationship Id="rId10" Type="http://schemas.openxmlformats.org/officeDocument/2006/relationships/image" Target="../media/image162.png"/><Relationship Id="rId4" Type="http://schemas.openxmlformats.org/officeDocument/2006/relationships/image" Target="../media/image12.png"/><Relationship Id="rId9" Type="http://schemas.openxmlformats.org/officeDocument/2006/relationships/image" Target="../media/image6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1.svg"/><Relationship Id="rId7" Type="http://schemas.openxmlformats.org/officeDocument/2006/relationships/image" Target="../media/image16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3.svg"/><Relationship Id="rId10" Type="http://schemas.openxmlformats.org/officeDocument/2006/relationships/image" Target="../media/image168.png"/><Relationship Id="rId4" Type="http://schemas.openxmlformats.org/officeDocument/2006/relationships/image" Target="../media/image12.png"/><Relationship Id="rId9" Type="http://schemas.openxmlformats.org/officeDocument/2006/relationships/image" Target="../media/image16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1.svg"/><Relationship Id="rId7" Type="http://schemas.openxmlformats.org/officeDocument/2006/relationships/image" Target="../media/image1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1.svg"/><Relationship Id="rId7" Type="http://schemas.openxmlformats.org/officeDocument/2006/relationships/image" Target="../media/image1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1.svg"/><Relationship Id="rId7" Type="http://schemas.openxmlformats.org/officeDocument/2006/relationships/image" Target="../media/image17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1.svg"/><Relationship Id="rId7" Type="http://schemas.openxmlformats.org/officeDocument/2006/relationships/image" Target="../media/image17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1.svg"/><Relationship Id="rId7" Type="http://schemas.openxmlformats.org/officeDocument/2006/relationships/image" Target="../media/image17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8.png"/><Relationship Id="rId3" Type="http://schemas.openxmlformats.org/officeDocument/2006/relationships/image" Target="../media/image11.svg"/><Relationship Id="rId7" Type="http://schemas.openxmlformats.org/officeDocument/2006/relationships/image" Target="../media/image184.svg"/><Relationship Id="rId12" Type="http://schemas.openxmlformats.org/officeDocument/2006/relationships/image" Target="../media/image4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47.png"/><Relationship Id="rId5" Type="http://schemas.openxmlformats.org/officeDocument/2006/relationships/image" Target="../media/image13.svg"/><Relationship Id="rId10" Type="http://schemas.openxmlformats.org/officeDocument/2006/relationships/image" Target="../media/image187.svg"/><Relationship Id="rId4" Type="http://schemas.openxmlformats.org/officeDocument/2006/relationships/image" Target="../media/image12.png"/><Relationship Id="rId9" Type="http://schemas.openxmlformats.org/officeDocument/2006/relationships/image" Target="../media/image186.png"/><Relationship Id="rId14" Type="http://schemas.openxmlformats.org/officeDocument/2006/relationships/image" Target="../media/image18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1.svg"/><Relationship Id="rId7" Type="http://schemas.openxmlformats.org/officeDocument/2006/relationships/image" Target="../media/image18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77.svg"/><Relationship Id="rId5" Type="http://schemas.openxmlformats.org/officeDocument/2006/relationships/image" Target="../media/image13.svg"/><Relationship Id="rId10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1.svg"/><Relationship Id="rId7" Type="http://schemas.openxmlformats.org/officeDocument/2006/relationships/image" Target="../media/image18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93.svg"/><Relationship Id="rId5" Type="http://schemas.openxmlformats.org/officeDocument/2006/relationships/image" Target="../media/image13.sv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92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8.svg"/><Relationship Id="rId3" Type="http://schemas.openxmlformats.org/officeDocument/2006/relationships/image" Target="../media/image11.svg"/><Relationship Id="rId7" Type="http://schemas.openxmlformats.org/officeDocument/2006/relationships/image" Target="../media/image184.svg"/><Relationship Id="rId12" Type="http://schemas.openxmlformats.org/officeDocument/2006/relationships/image" Target="../media/image19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96.svg"/><Relationship Id="rId5" Type="http://schemas.openxmlformats.org/officeDocument/2006/relationships/image" Target="../media/image13.svg"/><Relationship Id="rId15" Type="http://schemas.openxmlformats.org/officeDocument/2006/relationships/image" Target="../media/image200.svg"/><Relationship Id="rId10" Type="http://schemas.openxmlformats.org/officeDocument/2006/relationships/image" Target="../media/image195.png"/><Relationship Id="rId4" Type="http://schemas.openxmlformats.org/officeDocument/2006/relationships/image" Target="../media/image12.png"/><Relationship Id="rId9" Type="http://schemas.openxmlformats.org/officeDocument/2006/relationships/image" Target="../media/image194.svg"/><Relationship Id="rId14" Type="http://schemas.openxmlformats.org/officeDocument/2006/relationships/image" Target="../media/image19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1.svg"/><Relationship Id="rId7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0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1.svg"/><Relationship Id="rId7" Type="http://schemas.openxmlformats.org/officeDocument/2006/relationships/image" Target="../media/image1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0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.svg"/><Relationship Id="rId7" Type="http://schemas.openxmlformats.org/officeDocument/2006/relationships/image" Target="../media/image20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08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147.png"/><Relationship Id="rId5" Type="http://schemas.openxmlformats.org/officeDocument/2006/relationships/image" Target="../media/image13.svg"/><Relationship Id="rId10" Type="http://schemas.openxmlformats.org/officeDocument/2006/relationships/image" Target="../media/image211.png"/><Relationship Id="rId4" Type="http://schemas.openxmlformats.org/officeDocument/2006/relationships/image" Target="../media/image12.png"/><Relationship Id="rId9" Type="http://schemas.openxmlformats.org/officeDocument/2006/relationships/image" Target="../media/image210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3.png"/><Relationship Id="rId5" Type="http://schemas.openxmlformats.org/officeDocument/2006/relationships/image" Target="../media/image13.svg"/><Relationship Id="rId10" Type="http://schemas.openxmlformats.org/officeDocument/2006/relationships/image" Target="../media/image212.png"/><Relationship Id="rId4" Type="http://schemas.openxmlformats.org/officeDocument/2006/relationships/image" Target="../media/image12.png"/><Relationship Id="rId9" Type="http://schemas.openxmlformats.org/officeDocument/2006/relationships/image" Target="../media/image210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6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12" Type="http://schemas.openxmlformats.org/officeDocument/2006/relationships/image" Target="../media/image1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5.png"/><Relationship Id="rId5" Type="http://schemas.openxmlformats.org/officeDocument/2006/relationships/image" Target="../media/image13.svg"/><Relationship Id="rId10" Type="http://schemas.openxmlformats.org/officeDocument/2006/relationships/image" Target="../media/image214.png"/><Relationship Id="rId4" Type="http://schemas.openxmlformats.org/officeDocument/2006/relationships/image" Target="../media/image12.png"/><Relationship Id="rId9" Type="http://schemas.openxmlformats.org/officeDocument/2006/relationships/image" Target="../media/image2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1.svg"/><Relationship Id="rId7" Type="http://schemas.openxmlformats.org/officeDocument/2006/relationships/image" Target="../media/image12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1.svg"/><Relationship Id="rId7" Type="http://schemas.openxmlformats.org/officeDocument/2006/relationships/image" Target="../media/image12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3.svg"/><Relationship Id="rId10" Type="http://schemas.openxmlformats.org/officeDocument/2006/relationships/image" Target="../media/image220.png"/><Relationship Id="rId4" Type="http://schemas.openxmlformats.org/officeDocument/2006/relationships/image" Target="../media/image12.png"/><Relationship Id="rId9" Type="http://schemas.openxmlformats.org/officeDocument/2006/relationships/image" Target="../media/image21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11.svg"/><Relationship Id="rId7" Type="http://schemas.openxmlformats.org/officeDocument/2006/relationships/image" Target="../media/image121.svg"/><Relationship Id="rId12" Type="http://schemas.openxmlformats.org/officeDocument/2006/relationships/image" Target="../media/image2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224.png"/><Relationship Id="rId5" Type="http://schemas.openxmlformats.org/officeDocument/2006/relationships/image" Target="../media/image13.svg"/><Relationship Id="rId10" Type="http://schemas.openxmlformats.org/officeDocument/2006/relationships/image" Target="../media/image223.png"/><Relationship Id="rId4" Type="http://schemas.openxmlformats.org/officeDocument/2006/relationships/image" Target="../media/image12.png"/><Relationship Id="rId9" Type="http://schemas.openxmlformats.org/officeDocument/2006/relationships/image" Target="../media/image22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13.svg"/><Relationship Id="rId10" Type="http://schemas.openxmlformats.org/officeDocument/2006/relationships/image" Target="../media/image227.png"/><Relationship Id="rId4" Type="http://schemas.openxmlformats.org/officeDocument/2006/relationships/image" Target="../media/image12.png"/><Relationship Id="rId9" Type="http://schemas.openxmlformats.org/officeDocument/2006/relationships/image" Target="../media/image14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13.svg"/><Relationship Id="rId10" Type="http://schemas.openxmlformats.org/officeDocument/2006/relationships/image" Target="../media/image230.png"/><Relationship Id="rId4" Type="http://schemas.openxmlformats.org/officeDocument/2006/relationships/image" Target="../media/image12.png"/><Relationship Id="rId9" Type="http://schemas.openxmlformats.org/officeDocument/2006/relationships/image" Target="../media/image22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1.svg"/><Relationship Id="rId7" Type="http://schemas.openxmlformats.org/officeDocument/2006/relationships/image" Target="../media/image20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1.svg"/><Relationship Id="rId7" Type="http://schemas.openxmlformats.org/officeDocument/2006/relationships/image" Target="../media/image23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1.svg"/><Relationship Id="rId7" Type="http://schemas.openxmlformats.org/officeDocument/2006/relationships/image" Target="../media/image23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3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11.svg"/><Relationship Id="rId7" Type="http://schemas.openxmlformats.org/officeDocument/2006/relationships/image" Target="../media/image12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3.svg"/><Relationship Id="rId10" Type="http://schemas.openxmlformats.org/officeDocument/2006/relationships/image" Target="../media/image239.png"/><Relationship Id="rId4" Type="http://schemas.openxmlformats.org/officeDocument/2006/relationships/image" Target="../media/image12.png"/><Relationship Id="rId9" Type="http://schemas.openxmlformats.org/officeDocument/2006/relationships/image" Target="../media/image2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12585" y="848169"/>
            <a:ext cx="13801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15634" y="1488915"/>
            <a:ext cx="841613" cy="8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2E54E7-5394-B85C-18D8-FA6C5D73A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0370" y="959914"/>
            <a:ext cx="5063217" cy="46632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DFFCF58-EFC4-0D47-BDB3-1EE9D4C722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807" y="932810"/>
            <a:ext cx="4226977" cy="28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2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12585" y="848169"/>
            <a:ext cx="13801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15634" y="1488915"/>
            <a:ext cx="841613" cy="8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FAC05E-A425-E376-040D-D75404929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180" y="869636"/>
            <a:ext cx="3758043" cy="15024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61E37D0-CF36-EDDA-6199-EAC1D3C8B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4108" y="2543872"/>
            <a:ext cx="5483655" cy="42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12585" y="848169"/>
            <a:ext cx="13801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15634" y="1488915"/>
            <a:ext cx="841613" cy="8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59872B-4944-7CE9-EDAE-92F0A721A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6230" y="1036348"/>
            <a:ext cx="5598086" cy="1290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A8DD342-E9B0-E550-80ED-361FE7CC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820" y="2334059"/>
            <a:ext cx="4591303" cy="34252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D538E4E-488E-7AD4-7A57-C9520CCF96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5028" y="1044300"/>
            <a:ext cx="4475919" cy="18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26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191E1-AB68-DD62-A295-A91C8C99654C}"/>
              </a:ext>
            </a:extLst>
          </p:cNvPr>
          <p:cNvSpPr txBox="1"/>
          <p:nvPr/>
        </p:nvSpPr>
        <p:spPr>
          <a:xfrm>
            <a:off x="5410549" y="5776144"/>
            <a:ext cx="531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라우팅 테이블에서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경로 삭제</a:t>
            </a: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6A3D5-B157-B74C-95DE-665ED339566B}"/>
              </a:ext>
            </a:extLst>
          </p:cNvPr>
          <p:cNvSpPr txBox="1"/>
          <p:nvPr/>
        </p:nvSpPr>
        <p:spPr>
          <a:xfrm>
            <a:off x="5360770" y="5868832"/>
            <a:ext cx="501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그룹에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삭제</a:t>
            </a: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관리자 외부망에서 내부망을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58" y="5314601"/>
            <a:ext cx="5543550" cy="9048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58" y="2074297"/>
            <a:ext cx="5078283" cy="27094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433F6B-0B8A-F8B3-45DD-3E0E38CD09E4}"/>
              </a:ext>
            </a:extLst>
          </p:cNvPr>
          <p:cNvSpPr txBox="1"/>
          <p:nvPr/>
        </p:nvSpPr>
        <p:spPr>
          <a:xfrm>
            <a:off x="5699131" y="2498803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중에도 권한을 바꾸면 연결 종료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4EE625-96F2-38A1-764F-5FC94899C942}"/>
              </a:ext>
            </a:extLst>
          </p:cNvPr>
          <p:cNvSpPr txBox="1"/>
          <p:nvPr/>
        </p:nvSpPr>
        <p:spPr>
          <a:xfrm>
            <a:off x="6189773" y="5570042"/>
            <a:ext cx="536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재접속</a:t>
            </a:r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시도 실패</a:t>
            </a: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6" y="1729610"/>
            <a:ext cx="5894855" cy="443222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A42645-1BA7-1449-A35E-82610FC82F71}"/>
              </a:ext>
            </a:extLst>
          </p:cNvPr>
          <p:cNvSpPr txBox="1"/>
          <p:nvPr/>
        </p:nvSpPr>
        <p:spPr>
          <a:xfrm>
            <a:off x="6642709" y="3017666"/>
            <a:ext cx="5280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해당 계정의 </a:t>
            </a:r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Service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이용 불가</a:t>
            </a:r>
          </a:p>
        </p:txBody>
      </p:sp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</a:rPr>
              <a:t> - Sub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3A7897D-03E9-0E2F-6BC1-518AE35A2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076" y="1380103"/>
            <a:ext cx="7594093" cy="31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2233886" y="1439269"/>
            <a:ext cx="9461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Workspace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추가해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DaaS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환경까지 구현할 것이다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툴을 사용할 수 없어 실제 공격 및 방어에 대해 데이터를 얻기 어려웠다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이후 공격 툴을 활용해 논리적 망분리가 공격 예방에 효과적인지 데이터를 얻고 싶다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실시간 스트리밍 환경에서도 망 분리가 효과적인지 실험해보고 싶다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이후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인증을 받지 못해 사용하기 어려우나 국내 클라우드는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되어 있어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향후 이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아키텍쳐를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사용해 적용할 것 이다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래픽 19" descr="보물 지도 단색으로 채워진">
            <a:extLst>
              <a:ext uri="{FF2B5EF4-FFF2-40B4-BE49-F238E27FC236}">
                <a16:creationId xmlns:a16="http://schemas.microsoft.com/office/drawing/2014/main" id="{C72FF66F-FC15-F711-93E5-7A665F741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517" y="1264272"/>
            <a:ext cx="1986369" cy="19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7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232F3E"/>
                </a:solidFill>
              </a:rPr>
              <a:t>QUESTION</a:t>
            </a:r>
            <a:endParaRPr lang="ko-KR" altLang="en-US" sz="5400" b="1" dirty="0">
              <a:solidFill>
                <a:srgbClr val="232F3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248EA5-ABD0-8527-59C2-A5140A50C5A2}"/>
              </a:ext>
            </a:extLst>
          </p:cNvPr>
          <p:cNvCxnSpPr>
            <a:cxnSpLocks/>
          </p:cNvCxnSpPr>
          <p:nvPr/>
        </p:nvCxnSpPr>
        <p:spPr>
          <a:xfrm>
            <a:off x="4078703" y="2677026"/>
            <a:ext cx="3564743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3089CC-6B62-5A84-B1E4-E13111E7E537}"/>
              </a:ext>
            </a:extLst>
          </p:cNvPr>
          <p:cNvCxnSpPr>
            <a:cxnSpLocks/>
          </p:cNvCxnSpPr>
          <p:nvPr/>
        </p:nvCxnSpPr>
        <p:spPr>
          <a:xfrm>
            <a:off x="4078703" y="3600356"/>
            <a:ext cx="3564743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연구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</a:rPr>
              <a:t>구현 설명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7D80A4-9AA4-7C64-B505-EBD1F65F991B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41A755-4CF4-88D9-0DEB-4F8E3A9C23DA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2A7A20F-23DB-E4E9-DF6B-BDA3F1BBFD45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392BA89-5B15-7199-6D63-1A400C2DBEA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8" name="그래픽 37" descr="예술가 남성 단색으로 채워진">
              <a:extLst>
                <a:ext uri="{FF2B5EF4-FFF2-40B4-BE49-F238E27FC236}">
                  <a16:creationId xmlns:a16="http://schemas.microsoft.com/office/drawing/2014/main" id="{22790565-20EE-28C1-4C8E-7B0DC23E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ED7166-3E98-D8FB-FC9C-AABB3D16DFB8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8C0E030-6694-56BF-417E-B197CD2EF0B4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7E42B42-F6EA-0799-E829-6551D7E28E47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5937E38-816A-5011-B0DC-A1F84A957103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9" name="그래픽 38" descr="남성 교수 단색으로 채워진">
              <a:extLst>
                <a:ext uri="{FF2B5EF4-FFF2-40B4-BE49-F238E27FC236}">
                  <a16:creationId xmlns:a16="http://schemas.microsoft.com/office/drawing/2014/main" id="{0495DCAB-8B7B-440D-0676-7F30913E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10B828-8531-3644-A030-43F1FBAF1D0B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33B886F-300A-8A0D-04B2-4AF2CBB0F960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887CE20C-05E3-5B51-0396-0DB1233EB7E9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DFD8C377-8885-A642-FC04-C3845E1CD398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0" name="그래픽 39" descr="군인 남성 단색으로 채워진">
              <a:extLst>
                <a:ext uri="{FF2B5EF4-FFF2-40B4-BE49-F238E27FC236}">
                  <a16:creationId xmlns:a16="http://schemas.microsoft.com/office/drawing/2014/main" id="{0E868918-D369-4BC8-6BFC-A3DA79C4B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752F24-1EC7-6375-A87B-C4AFEDF42C6E}"/>
              </a:ext>
            </a:extLst>
          </p:cNvPr>
          <p:cNvGrpSpPr/>
          <p:nvPr/>
        </p:nvGrpSpPr>
        <p:grpSpPr>
          <a:xfrm>
            <a:off x="6092126" y="2694735"/>
            <a:ext cx="1710874" cy="1503406"/>
            <a:chOff x="6092126" y="2694735"/>
            <a:chExt cx="1710874" cy="150340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C32545-2241-7E17-B741-95856058A822}"/>
                </a:ext>
              </a:extLst>
            </p:cNvPr>
            <p:cNvGrpSpPr/>
            <p:nvPr/>
          </p:nvGrpSpPr>
          <p:grpSpPr>
            <a:xfrm rot="233542">
              <a:off x="6092126" y="2694735"/>
              <a:ext cx="1710874" cy="1503406"/>
              <a:chOff x="4012818" y="2484242"/>
              <a:chExt cx="1710874" cy="150340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DE2A46E-083E-71C5-2529-6A3A81254F63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BB74463-793C-8B49-D644-4F86FCC2E05C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1" name="그래픽 40" descr="남성 용접공 단색으로 채워진">
              <a:extLst>
                <a:ext uri="{FF2B5EF4-FFF2-40B4-BE49-F238E27FC236}">
                  <a16:creationId xmlns:a16="http://schemas.microsoft.com/office/drawing/2014/main" id="{09BBE48D-8B48-A3A9-6120-64036858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6533908" y="2909837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9E8B36-9CFF-22E1-1EEF-57CBF42FF1DB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D47AAD-A0E0-74D1-698E-BB3E94FFE27C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C96988D1-2798-AD9A-E5AB-63E34FFB5231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81D7A2C-6ABF-A481-C17E-799715DE9AF4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그래픽 43" descr="남성 용접공 단색으로 채워진">
              <a:extLst>
                <a:ext uri="{FF2B5EF4-FFF2-40B4-BE49-F238E27FC236}">
                  <a16:creationId xmlns:a16="http://schemas.microsoft.com/office/drawing/2014/main" id="{3AEAF0A8-384A-4D9A-110E-73C8B422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66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504F16-E247-8289-3F2B-3FD5320EF61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A5593-6917-6897-A014-CDEA2A669C04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DB1F1-00ED-8535-8D10-BBCEEF2795CC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C6661-10DE-DA04-208E-DAD63EC7BB9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128BB-4AC3-7C50-6C2A-5248B10476A0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0FA5-AEAA-3A34-B308-33CC7BA506AF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2B1849-FB12-577D-50FD-2AEBFAE9C3A0}"/>
              </a:ext>
            </a:extLst>
          </p:cNvPr>
          <p:cNvSpPr/>
          <p:nvPr/>
        </p:nvSpPr>
        <p:spPr>
          <a:xfrm>
            <a:off x="6670483" y="6253843"/>
            <a:ext cx="1999988" cy="3893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김보연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716128" y="4182781"/>
            <a:ext cx="1902101" cy="18753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8509595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851016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509384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8512503" y="1947397"/>
            <a:ext cx="2700478" cy="2629343"/>
            <a:chOff x="3388239" y="2822770"/>
            <a:chExt cx="2300545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3DBAA-41C0-0512-C34E-701A5C4EC677}"/>
              </a:ext>
            </a:extLst>
          </p:cNvPr>
          <p:cNvSpPr txBox="1"/>
          <p:nvPr/>
        </p:nvSpPr>
        <p:spPr>
          <a:xfrm>
            <a:off x="2160602" y="2532238"/>
            <a:ext cx="5949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= </a:t>
            </a:r>
            <a:r>
              <a:rPr lang="ko-KR" altLang="en-US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</a:t>
            </a:r>
          </a:p>
        </p:txBody>
      </p:sp>
    </p:spTree>
    <p:extLst>
      <p:ext uri="{BB962C8B-B14F-4D97-AF65-F5344CB8AC3E}">
        <p14:creationId xmlns:p14="http://schemas.microsoft.com/office/powerpoint/2010/main" val="27207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0"/>
              </a:rPr>
              <a:t>출처</a:t>
            </a:r>
            <a:r>
              <a:rPr lang="en-US" altLang="ko-KR" sz="1400" dirty="0">
                <a:hlinkClick r:id="rId10"/>
              </a:rPr>
              <a:t>: [</a:t>
            </a:r>
            <a:r>
              <a:rPr lang="ko-KR" altLang="en-US" sz="1400" dirty="0">
                <a:hlinkClick r:id="rId10"/>
              </a:rPr>
              <a:t>보안칼럼</a:t>
            </a:r>
            <a:r>
              <a:rPr lang="en-US" altLang="ko-KR" sz="1400" dirty="0">
                <a:hlinkClick r:id="rId10"/>
              </a:rPr>
              <a:t>] </a:t>
            </a:r>
            <a:r>
              <a:rPr lang="ko-KR" altLang="en-US" sz="1400" dirty="0">
                <a:hlinkClick r:id="rId10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0"/>
              </a:rPr>
              <a:t>- </a:t>
            </a:r>
            <a:r>
              <a:rPr lang="ko-KR" altLang="en-US" sz="1400" dirty="0" err="1">
                <a:hlinkClick r:id="rId10"/>
              </a:rPr>
              <a:t>데일리시큐</a:t>
            </a:r>
            <a:r>
              <a:rPr lang="ko-KR" altLang="en-US" sz="1400" dirty="0">
                <a:hlinkClick r:id="rId10"/>
              </a:rPr>
              <a:t> </a:t>
            </a:r>
            <a:r>
              <a:rPr lang="en-US" altLang="ko-KR" sz="1400" dirty="0">
                <a:hlinkClick r:id="rId10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왜 망 분리인가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50518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주 리소스 활용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PPT?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여러 개의 </a:t>
            </a:r>
            <a:r>
              <a:rPr lang="en-US" altLang="ko-KR" sz="2400" dirty="0"/>
              <a:t>VPC</a:t>
            </a:r>
            <a:r>
              <a:rPr lang="ko-KR" altLang="en-US" sz="2400" dirty="0"/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2182D-45C8-2A85-57B0-6A8EB4EE0B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여러 개의 </a:t>
            </a:r>
            <a:r>
              <a:rPr lang="en-US" altLang="ko-KR" sz="2400" dirty="0"/>
              <a:t>VPC</a:t>
            </a:r>
            <a:r>
              <a:rPr lang="ko-KR" altLang="en-US" sz="2400" dirty="0"/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4A766-4992-ADAF-63BB-B3226FB28D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468" y="2596326"/>
            <a:ext cx="3232402" cy="32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EDCDF5-B589-7B59-BEFB-6EB3D676C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23" y="1861662"/>
            <a:ext cx="1941247" cy="19222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8B22F4-BD52-D452-3AB1-09ECC044BE75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19" name="내용 개체 틀 5">
            <a:extLst>
              <a:ext uri="{FF2B5EF4-FFF2-40B4-BE49-F238E27FC236}">
                <a16:creationId xmlns:a16="http://schemas.microsoft.com/office/drawing/2014/main" id="{0FB18180-167A-92D1-917D-0AB4C03C4152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50231B0-C501-BC75-906D-B65281829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23" y="1861662"/>
            <a:ext cx="1941247" cy="19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망 분리와 </a:t>
            </a:r>
            <a:r>
              <a:rPr lang="en-US" altLang="ko-KR" sz="3600" b="1" dirty="0"/>
              <a:t>AWS</a:t>
            </a:r>
          </a:p>
          <a:p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935" y="850518"/>
            <a:ext cx="2380167" cy="6007482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029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주 리소스 활용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PPT?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541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2E4BD5-FC74-E6D9-55F8-B220BA87A036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47" name="그림 46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9FC39429-2383-64F4-C3D7-0F432EE7E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E9E7BC0-BF3F-9EC8-8733-E7BF88EEFA2F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7AED3280-C90C-4693-5CC1-2CA446FFCC95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51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382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규제 맞춘</a:t>
            </a:r>
            <a:endParaRPr lang="en-US" altLang="ko-KR" sz="4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27200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DMZ Zone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72120" y="850518"/>
            <a:ext cx="2380167" cy="6007482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주 리소스 활용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PPT?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2F83891-77B8-19B6-69D3-996F54CF5C74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37" name="그림 36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401CE56C-4C93-2F1C-0C51-4EB64B862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AB69742-1A1B-9555-6BD0-4B9129C29223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83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침입해 삭제 및 수정 예방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DMZ Zone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412900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CloudWach</a:t>
            </a:r>
            <a:endParaRPr lang="en-US" altLang="ko-KR" dirty="0"/>
          </a:p>
          <a:p>
            <a:r>
              <a:rPr lang="en-US" altLang="ko-KR" dirty="0"/>
              <a:t>CloudTrail</a:t>
            </a:r>
          </a:p>
          <a:p>
            <a:r>
              <a:rPr lang="en-US" altLang="ko-KR" dirty="0"/>
              <a:t>KMS</a:t>
            </a:r>
          </a:p>
          <a:p>
            <a:r>
              <a:rPr lang="en-US" altLang="ko-KR" dirty="0"/>
              <a:t>IAM</a:t>
            </a:r>
          </a:p>
          <a:p>
            <a:r>
              <a:rPr lang="en-US" altLang="ko-KR" dirty="0"/>
              <a:t>Route53</a:t>
            </a:r>
          </a:p>
          <a:p>
            <a:r>
              <a:rPr lang="en-US" altLang="ko-KR" dirty="0"/>
              <a:t>WAF</a:t>
            </a:r>
          </a:p>
          <a:p>
            <a:r>
              <a:rPr lang="en-US" altLang="ko-KR" dirty="0"/>
              <a:t>ACM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466591" y="1622642"/>
            <a:ext cx="449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3Teir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27" y="862111"/>
            <a:ext cx="6858702" cy="59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Raed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698759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870635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5187" y="4942055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7286" y="3662920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78985" y="2698962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78985" y="2696217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35580" y="3661570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4905" y="4987501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507004" y="3708366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36600" y="3707016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505298" y="3707016"/>
            <a:ext cx="62603" cy="92154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289715" y="6509210"/>
            <a:ext cx="955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49038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4 0.04213 " pathEditMode="relative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2.22222E-6 L -0.00052 0.03033 L 0.07787 0.03033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방법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외부</a:t>
            </a:r>
            <a:r>
              <a:rPr lang="en-US" altLang="ko-KR" sz="4000" dirty="0"/>
              <a:t> </a:t>
            </a:r>
            <a:r>
              <a:rPr lang="ko-KR" altLang="en-US" sz="4000" dirty="0"/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구현 방법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3-4.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348D8478-6E56-70E8-2563-EDE436D5F9CC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CSAP(</a:t>
            </a:r>
            <a:r>
              <a:rPr lang="ko-KR" altLang="en-US" dirty="0" err="1"/>
              <a:t>클라우트</a:t>
            </a:r>
            <a:r>
              <a:rPr lang="ko-KR" altLang="en-US" dirty="0"/>
              <a:t> 보안 인증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하</a:t>
            </a:r>
            <a:r>
              <a:rPr lang="en-US" altLang="ko-KR" dirty="0"/>
              <a:t>’</a:t>
            </a:r>
            <a:r>
              <a:rPr lang="ko-KR" altLang="en-US" dirty="0"/>
              <a:t>등급 조건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93856-D281-252E-ACC3-51D44789D4DA}"/>
              </a:ext>
            </a:extLst>
          </p:cNvPr>
          <p:cNvSpPr txBox="1"/>
          <p:nvPr/>
        </p:nvSpPr>
        <p:spPr>
          <a:xfrm>
            <a:off x="332353" y="1857013"/>
            <a:ext cx="53864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장애 대비 백업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지정된 </a:t>
            </a:r>
            <a:r>
              <a:rPr lang="ko-KR" altLang="en-US" dirty="0" err="1"/>
              <a:t>단말만을</a:t>
            </a:r>
            <a:r>
              <a:rPr lang="ko-KR" altLang="en-US" dirty="0"/>
              <a:t> 통해 접근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접속 기록 등 로그 보관</a:t>
            </a:r>
            <a:r>
              <a:rPr lang="en-US" altLang="ko-KR" dirty="0"/>
              <a:t>, </a:t>
            </a:r>
            <a:r>
              <a:rPr lang="ko-KR" altLang="en-US" dirty="0"/>
              <a:t>접근 기록 생성 및 보관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가상 자원 모니터링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계약 종료 백업 자원을 포함한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모든 데이터 삭제 및 폐기된 데이터 복구 불가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AWS </a:t>
            </a:r>
            <a:r>
              <a:rPr lang="ko-KR" altLang="en-US" dirty="0"/>
              <a:t>로그인 </a:t>
            </a:r>
            <a:r>
              <a:rPr lang="en-US" altLang="ko-KR" dirty="0" err="1"/>
              <a:t>2</a:t>
            </a:r>
            <a:r>
              <a:rPr lang="ko-KR" altLang="en-US" dirty="0"/>
              <a:t>단계 설정</a:t>
            </a:r>
            <a:r>
              <a:rPr lang="en-US" altLang="ko-KR" dirty="0"/>
              <a:t>(OTP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패스워드 복잡성 만족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27FB9-48DF-F42D-695A-CF44574433E9}"/>
              </a:ext>
            </a:extLst>
          </p:cNvPr>
          <p:cNvSpPr txBox="1"/>
          <p:nvPr/>
        </p:nvSpPr>
        <p:spPr>
          <a:xfrm>
            <a:off x="5874545" y="2007133"/>
            <a:ext cx="60724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관리망은 사설 </a:t>
            </a:r>
            <a:r>
              <a:rPr lang="en-US" altLang="ko-KR" dirty="0"/>
              <a:t>IP</a:t>
            </a:r>
            <a:r>
              <a:rPr lang="ko-KR" altLang="en-US" dirty="0"/>
              <a:t>주소 체계를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/>
              <a:t>방화벽</a:t>
            </a:r>
            <a:r>
              <a:rPr lang="en-US" altLang="ko-KR" dirty="0"/>
              <a:t>/VPN </a:t>
            </a:r>
            <a:r>
              <a:rPr lang="ko-KR" altLang="en-US" dirty="0"/>
              <a:t>등을 </a:t>
            </a:r>
            <a:r>
              <a:rPr lang="ko-KR" altLang="en-US" dirty="0" err="1"/>
              <a:t>운영해야함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9. </a:t>
            </a:r>
            <a:r>
              <a:rPr lang="ko-KR" altLang="en-US" dirty="0"/>
              <a:t>중요정보가 이동하는 곳은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암호화된 통신 수단을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10. </a:t>
            </a:r>
            <a:r>
              <a:rPr lang="ko-KR" altLang="en-US" dirty="0"/>
              <a:t>핵심 업무와 관련된 내부 네트워크는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물리적 또는 논리적으로 분리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11. </a:t>
            </a:r>
            <a:r>
              <a:rPr lang="ko-KR" altLang="en-US" dirty="0"/>
              <a:t>로그 기록 생성 시 공식 표준 시각을 정확하게 동기화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12. </a:t>
            </a:r>
            <a:r>
              <a:rPr lang="ko-KR" altLang="en-US" dirty="0" err="1"/>
              <a:t>클라우드</a:t>
            </a:r>
            <a:r>
              <a:rPr lang="ko-KR" altLang="en-US" dirty="0"/>
              <a:t> 시스템</a:t>
            </a:r>
            <a:r>
              <a:rPr lang="en-US" altLang="ko-KR" dirty="0"/>
              <a:t>, </a:t>
            </a:r>
            <a:r>
              <a:rPr lang="ko-KR" altLang="en-US" dirty="0"/>
              <a:t>백업 시스템 및 데이터와 </a:t>
            </a:r>
            <a:endParaRPr lang="en-US" altLang="ko-KR" dirty="0"/>
          </a:p>
          <a:p>
            <a:r>
              <a:rPr lang="ko-KR" altLang="en-US" dirty="0"/>
              <a:t>     이를 위한 관리</a:t>
            </a:r>
            <a:r>
              <a:rPr lang="en-US" altLang="ko-KR" dirty="0"/>
              <a:t>〮</a:t>
            </a:r>
            <a:r>
              <a:rPr lang="ko-KR" altLang="en-US" dirty="0"/>
              <a:t>운영 인력의 물리적</a:t>
            </a:r>
            <a:r>
              <a:rPr lang="en-US" altLang="ko-KR" dirty="0"/>
              <a:t> </a:t>
            </a:r>
            <a:r>
              <a:rPr lang="ko-KR" altLang="en-US" dirty="0"/>
              <a:t>위치는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국내로 한정한다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09A056-5A16-A1F1-E8ED-A0CAF5DB2B4E}"/>
              </a:ext>
            </a:extLst>
          </p:cNvPr>
          <p:cNvCxnSpPr>
            <a:cxnSpLocks/>
          </p:cNvCxnSpPr>
          <p:nvPr/>
        </p:nvCxnSpPr>
        <p:spPr>
          <a:xfrm>
            <a:off x="5724071" y="1857013"/>
            <a:ext cx="0" cy="466492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9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46986" y="850518"/>
            <a:ext cx="2380167" cy="6007482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주 리소스 활용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PPT?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62B2180-CBE2-E161-74BA-6FAC0E90BDE0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3" name="그림 62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CD78EFD4-87DB-F028-0FE1-899461611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BA2017B-C4BD-B16F-3DAA-8AA12221CA4B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E1AD78B1-579B-57B2-2996-E1C4DFC55CC3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42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5115642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579571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023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126" y="3240472"/>
            <a:ext cx="5187983" cy="334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4A22A13-06A3-57A3-B7A7-A3C23B05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797" y="967994"/>
            <a:ext cx="4697687" cy="41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130" y="1198899"/>
            <a:ext cx="6429686" cy="21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772" y="2984344"/>
            <a:ext cx="6258825" cy="32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910068" y="850518"/>
            <a:ext cx="2380167" cy="6007482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주 리소스 활용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PPT?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E3E7EBE-81AB-E1D5-1941-E8BFC8D33B1F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A2ADB79-6D95-87AD-A832-9188F6DC5C18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58" name="그림 57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66D00D5B-8328-82A5-DB02-929444A4D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1DCB346-D28C-D764-822A-535F34435B6C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E1AD78B1-579B-57B2-2996-E1C4DFC55CC3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77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9CEB844E-3C15-96EE-E142-EA03A452D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01" y="1375665"/>
            <a:ext cx="1691057" cy="16036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래픽 19" descr="일러스트레이터 단색으로 채워진">
            <a:extLst>
              <a:ext uri="{FF2B5EF4-FFF2-40B4-BE49-F238E27FC236}">
                <a16:creationId xmlns:a16="http://schemas.microsoft.com/office/drawing/2014/main" id="{2527660A-E518-7481-4FF5-A04605EBD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1404" y="2882112"/>
            <a:ext cx="1238370" cy="123837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CE516AE-C5FE-9E01-83D6-7002E152F37B}"/>
              </a:ext>
            </a:extLst>
          </p:cNvPr>
          <p:cNvGrpSpPr/>
          <p:nvPr/>
        </p:nvGrpSpPr>
        <p:grpSpPr>
          <a:xfrm>
            <a:off x="4489096" y="4356493"/>
            <a:ext cx="1398904" cy="1344042"/>
            <a:chOff x="4675777" y="4186653"/>
            <a:chExt cx="1398904" cy="1344042"/>
          </a:xfrm>
        </p:grpSpPr>
        <p:pic>
          <p:nvPicPr>
            <p:cNvPr id="38" name="그래픽 37" descr="텔레비전 단색으로 채워진">
              <a:extLst>
                <a:ext uri="{FF2B5EF4-FFF2-40B4-BE49-F238E27FC236}">
                  <a16:creationId xmlns:a16="http://schemas.microsoft.com/office/drawing/2014/main" id="{FFD39ADA-1FB9-134C-79D8-5C871FED3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75777" y="4186653"/>
              <a:ext cx="1071148" cy="1071148"/>
            </a:xfrm>
            <a:prstGeom prst="rect">
              <a:avLst/>
            </a:prstGeom>
          </p:spPr>
        </p:pic>
        <p:pic>
          <p:nvPicPr>
            <p:cNvPr id="39" name="그래픽 38" descr="배지 팔로우 단색으로 채워진">
              <a:extLst>
                <a:ext uri="{FF2B5EF4-FFF2-40B4-BE49-F238E27FC236}">
                  <a16:creationId xmlns:a16="http://schemas.microsoft.com/office/drawing/2014/main" id="{C66D0DFC-74D5-9394-C948-24051989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15348" y="4771362"/>
              <a:ext cx="759333" cy="75933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6493F2-4C40-F629-91B5-6AA452F02C8A}"/>
              </a:ext>
            </a:extLst>
          </p:cNvPr>
          <p:cNvSpPr txBox="1"/>
          <p:nvPr/>
        </p:nvSpPr>
        <p:spPr>
          <a:xfrm>
            <a:off x="6375562" y="1875629"/>
            <a:ext cx="349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TransitGateway</a:t>
            </a:r>
            <a:r>
              <a:rPr lang="ko-KR" altLang="en-US" dirty="0"/>
              <a:t>로 연결된 곳은 </a:t>
            </a:r>
            <a:r>
              <a:rPr lang="ko-KR" altLang="en-US" dirty="0" err="1"/>
              <a:t>프라이빗</a:t>
            </a:r>
            <a:r>
              <a:rPr lang="ko-KR" altLang="en-US" dirty="0"/>
              <a:t> 통신</a:t>
            </a:r>
            <a:r>
              <a:rPr lang="en-US" altLang="ko-KR" dirty="0"/>
              <a:t>/</a:t>
            </a:r>
            <a:r>
              <a:rPr lang="ko-KR" altLang="en-US" dirty="0"/>
              <a:t>전송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3276FF-77E7-63E2-8220-0832798CA564}"/>
              </a:ext>
            </a:extLst>
          </p:cNvPr>
          <p:cNvSpPr txBox="1"/>
          <p:nvPr/>
        </p:nvSpPr>
        <p:spPr>
          <a:xfrm>
            <a:off x="6348755" y="3167795"/>
            <a:ext cx="47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</a:t>
            </a:r>
            <a:r>
              <a:rPr lang="en-US" altLang="ko-KR" dirty="0"/>
              <a:t>VPC</a:t>
            </a:r>
            <a:r>
              <a:rPr lang="ko-KR" altLang="en-US" dirty="0"/>
              <a:t>를 한 계정으로 </a:t>
            </a:r>
            <a:endParaRPr lang="en-US" altLang="ko-KR" dirty="0"/>
          </a:p>
          <a:p>
            <a:r>
              <a:rPr lang="ko-KR" altLang="en-US" dirty="0"/>
              <a:t>중앙 관리할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B75382-E0B7-7566-462A-A63392996172}"/>
              </a:ext>
            </a:extLst>
          </p:cNvPr>
          <p:cNvSpPr txBox="1"/>
          <p:nvPr/>
        </p:nvSpPr>
        <p:spPr>
          <a:xfrm>
            <a:off x="6375562" y="4607016"/>
            <a:ext cx="47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</a:t>
            </a:r>
            <a:r>
              <a:rPr lang="en-US" altLang="ko-KR" dirty="0"/>
              <a:t>VPC</a:t>
            </a:r>
            <a:r>
              <a:rPr lang="ko-KR" altLang="en-US" dirty="0"/>
              <a:t>를 추가하고 싶을 때 경로 설정을 추가해 쉽게 확장할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999" y="2792213"/>
            <a:ext cx="4600565" cy="2050581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2296" y="1445280"/>
            <a:ext cx="20478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249184" y="1119582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315733" y="2036240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330424" y="2634846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350795" y="33319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pic>
        <p:nvPicPr>
          <p:cNvPr id="22" name="그림 2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4DD8AE9-49D9-BA84-90C1-71487CBFFD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4" y="4833984"/>
            <a:ext cx="6440945" cy="1551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14779B-C4C6-3D20-3CB6-C638F0567686}"/>
              </a:ext>
            </a:extLst>
          </p:cNvPr>
          <p:cNvSpPr txBox="1"/>
          <p:nvPr/>
        </p:nvSpPr>
        <p:spPr>
          <a:xfrm>
            <a:off x="3663286" y="3303033"/>
            <a:ext cx="362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차 인증 어플리케이션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6A104BC-2D44-4013-6DDD-9D7B586E0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4388" y="1701036"/>
            <a:ext cx="1530143" cy="12997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AD1AAC-CFBA-326B-53B5-0972CA0A1E85}"/>
              </a:ext>
            </a:extLst>
          </p:cNvPr>
          <p:cNvSpPr txBox="1"/>
          <p:nvPr/>
        </p:nvSpPr>
        <p:spPr>
          <a:xfrm>
            <a:off x="3483627" y="1185783"/>
            <a:ext cx="302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인증 프로그램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2A3F82-BBBD-065B-CAB7-6E0F72BAD942}"/>
              </a:ext>
            </a:extLst>
          </p:cNvPr>
          <p:cNvSpPr txBox="1"/>
          <p:nvPr/>
        </p:nvSpPr>
        <p:spPr>
          <a:xfrm>
            <a:off x="5359143" y="2370055"/>
            <a:ext cx="150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Authy</a:t>
            </a:r>
            <a:endParaRPr lang="ko-KR" altLang="en-US" sz="3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521A1-AA66-73DE-9908-D625A915C9FF}"/>
              </a:ext>
            </a:extLst>
          </p:cNvPr>
          <p:cNvSpPr txBox="1"/>
          <p:nvPr/>
        </p:nvSpPr>
        <p:spPr>
          <a:xfrm>
            <a:off x="4677312" y="4314350"/>
            <a:ext cx="302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MAF </a:t>
            </a:r>
            <a:r>
              <a:rPr lang="ko-KR" altLang="en-US" dirty="0"/>
              <a:t>설정 </a:t>
            </a:r>
            <a:r>
              <a:rPr lang="en-US" altLang="ko-KR" dirty="0"/>
              <a:t>– IAM </a:t>
            </a:r>
            <a:r>
              <a:rPr lang="ko-KR" altLang="en-US" dirty="0"/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E5A5306-254E-2986-F51F-99D6A41A1B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39" y="4300066"/>
            <a:ext cx="4245132" cy="2333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35028" y="850518"/>
            <a:ext cx="2380167" cy="6007482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주 리소스 활용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PPT?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0E3E7EBE-81AB-E1D5-1941-E8BFC8D33B1F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E6605FC-E9E2-A808-7842-2C049C45DA69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AD6DAFD-4856-DAF1-1DCF-C3D0A61929EE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48" name="그림 47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DB814CE3-6657-FC5A-4CBF-625BBCD84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4C594AD-FD1C-8FF4-882B-5C32DBE92505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E1AD78B1-579B-57B2-2996-E1C4DFC55CC3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32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6558E-972F-43C4-5C53-9F2ABDCA6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400" y="1082839"/>
            <a:ext cx="63722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DAB645-92DF-DBDD-B4EA-45183DE10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510" y="1077918"/>
            <a:ext cx="5390996" cy="15877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14BDC3B-AB44-AB86-606E-1F74036EAD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9786" y="2696137"/>
            <a:ext cx="4174051" cy="38258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CB82A2-5B42-92B1-5F65-F35556FAD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3482" y="5619304"/>
            <a:ext cx="5130230" cy="66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FD56DA5-2E21-2466-A0BF-A0DA6D9F6B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5" r="36504"/>
          <a:stretch/>
        </p:blipFill>
        <p:spPr>
          <a:xfrm>
            <a:off x="7717352" y="1137517"/>
            <a:ext cx="3358638" cy="30778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3F39881-E102-E9AE-AB8C-A1B7C7F53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0011" y="2699937"/>
            <a:ext cx="1354622" cy="1334201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A526BA5-3C31-76B7-5B74-9AFB0696DD27}"/>
              </a:ext>
            </a:extLst>
          </p:cNvPr>
          <p:cNvSpPr/>
          <p:nvPr/>
        </p:nvSpPr>
        <p:spPr>
          <a:xfrm>
            <a:off x="5702300" y="3195672"/>
            <a:ext cx="1746136" cy="373028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A04D0B-14EC-0549-8C33-9265143563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18"/>
          <a:stretch/>
        </p:blipFill>
        <p:spPr>
          <a:xfrm>
            <a:off x="7717352" y="4273913"/>
            <a:ext cx="3358638" cy="12746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AB7E38-BB55-2B7B-98ED-EE48C16D68DC}"/>
              </a:ext>
            </a:extLst>
          </p:cNvPr>
          <p:cNvSpPr txBox="1"/>
          <p:nvPr/>
        </p:nvSpPr>
        <p:spPr>
          <a:xfrm>
            <a:off x="3950914" y="4215355"/>
            <a:ext cx="320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GPT</a:t>
            </a:r>
            <a:r>
              <a:rPr lang="ko-KR" altLang="en-US" dirty="0"/>
              <a:t>를 통해 원하는 </a:t>
            </a:r>
            <a:r>
              <a:rPr lang="en-US" altLang="ko-KR" dirty="0"/>
              <a:t>IAM </a:t>
            </a:r>
            <a:r>
              <a:rPr lang="ko-KR" altLang="en-US" dirty="0"/>
              <a:t>권한 편집</a:t>
            </a: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CC2C487-EE12-BC7D-D20A-596B76F0D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05" y="1053295"/>
            <a:ext cx="6154555" cy="46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8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53040C-8187-4EB4-1F30-7D1DE5953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595" y="1349711"/>
            <a:ext cx="4328329" cy="43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990" y="903420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9181" y="4115358"/>
            <a:ext cx="5922787" cy="24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0D755-D9F1-26D6-5241-3C1E2D6CCFC6}"/>
              </a:ext>
            </a:extLst>
          </p:cNvPr>
          <p:cNvSpPr txBox="1"/>
          <p:nvPr/>
        </p:nvSpPr>
        <p:spPr>
          <a:xfrm>
            <a:off x="2861836" y="1221377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사용 모델</a:t>
            </a:r>
            <a:r>
              <a:rPr lang="en-US" altLang="ko-KR" sz="2800" dirty="0"/>
              <a:t>: MySQL(8.0.35)</a:t>
            </a:r>
            <a:endParaRPr lang="ko-KR" alt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14727F-465C-6561-032F-02B6A38165D8}"/>
              </a:ext>
            </a:extLst>
          </p:cNvPr>
          <p:cNvSpPr txBox="1"/>
          <p:nvPr/>
        </p:nvSpPr>
        <p:spPr>
          <a:xfrm>
            <a:off x="3098864" y="2001951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읽기 전용 </a:t>
            </a:r>
            <a:r>
              <a:rPr lang="ko-KR" altLang="en-US" sz="2800" dirty="0" err="1"/>
              <a:t>복제본</a:t>
            </a:r>
            <a:r>
              <a:rPr lang="ko-KR" altLang="en-US" sz="2800" dirty="0"/>
              <a:t>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A4ED78-1C67-C69A-BCE5-9DD3B37C774A}"/>
              </a:ext>
            </a:extLst>
          </p:cNvPr>
          <p:cNvSpPr txBox="1"/>
          <p:nvPr/>
        </p:nvSpPr>
        <p:spPr>
          <a:xfrm>
            <a:off x="3293207" y="2955752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암호 설정</a:t>
            </a: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12585" y="848169"/>
            <a:ext cx="13801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15634" y="1488915"/>
            <a:ext cx="841613" cy="8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E52384-B6C1-5D89-16DE-8C02D5536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796" y="1054642"/>
            <a:ext cx="4504491" cy="42610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D37F996-9800-8A5F-5DEE-E0C58352AD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832"/>
          <a:stretch/>
        </p:blipFill>
        <p:spPr>
          <a:xfrm>
            <a:off x="1772353" y="5282522"/>
            <a:ext cx="3601574" cy="8191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C2DDD5-1982-34C3-560C-84D19CD2E5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514" y="1006331"/>
            <a:ext cx="4927042" cy="15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1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4110</TotalTime>
  <Words>2615</Words>
  <Application>Microsoft Office PowerPoint</Application>
  <PresentationFormat>와이드스크린</PresentationFormat>
  <Paragraphs>887</Paragraphs>
  <Slides>116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9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94</cp:revision>
  <dcterms:created xsi:type="dcterms:W3CDTF">2024-05-23T11:23:58Z</dcterms:created>
  <dcterms:modified xsi:type="dcterms:W3CDTF">2024-06-13T03:06:27Z</dcterms:modified>
</cp:coreProperties>
</file>